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6" r:id="rId7"/>
    <p:sldId id="263" r:id="rId8"/>
    <p:sldId id="262" r:id="rId9"/>
    <p:sldId id="264" r:id="rId10"/>
    <p:sldId id="267" r:id="rId11"/>
    <p:sldId id="265" r:id="rId12"/>
  </p:sldIdLst>
  <p:sldSz cx="9144000" cy="5143500" type="screen16x9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-52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2" y="4686156"/>
            <a:ext cx="5573483" cy="273844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1" y="2057400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04787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04787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514350"/>
            <a:ext cx="7696200" cy="2457450"/>
          </a:xfrm>
        </p:spPr>
        <p:txBody>
          <a:bodyPr>
            <a:noAutofit/>
          </a:bodyPr>
          <a:lstStyle/>
          <a:p>
            <a:pPr algn="r"/>
            <a:r>
              <a:rPr lang="en-US" sz="8050" dirty="0" smtClean="0"/>
              <a:t>MAMBO SHOP</a:t>
            </a:r>
            <a:br>
              <a:rPr lang="en-US" sz="8050" dirty="0" smtClean="0"/>
            </a:br>
            <a:r>
              <a:rPr lang="en-US" sz="4200" dirty="0" smtClean="0"/>
              <a:t>SHOP.MAMBO.ZZZ.COM.UA</a:t>
            </a:r>
            <a:endParaRPr lang="uk-UA" sz="4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3600" y="3251200"/>
            <a:ext cx="6705600" cy="1885950"/>
          </a:xfrm>
        </p:spPr>
        <p:txBody>
          <a:bodyPr>
            <a:normAutofit lnSpcReduction="10000"/>
          </a:bodyPr>
          <a:lstStyle/>
          <a:p>
            <a:pPr algn="r"/>
            <a:r>
              <a:rPr lang="ru-RU" sz="3200" dirty="0"/>
              <a:t>М</a:t>
            </a:r>
            <a:r>
              <a:rPr lang="ru-RU" sz="3200" dirty="0" smtClean="0"/>
              <a:t>агазин </a:t>
            </a:r>
            <a:r>
              <a:rPr lang="ru-RU" sz="3200" dirty="0" err="1"/>
              <a:t>ігрових</a:t>
            </a:r>
            <a:r>
              <a:rPr lang="ru-RU" sz="3200" dirty="0"/>
              <a:t> </a:t>
            </a:r>
            <a:r>
              <a:rPr lang="ru-RU" sz="3200" dirty="0" err="1"/>
              <a:t>акаунтів</a:t>
            </a:r>
            <a:r>
              <a:rPr lang="ru-RU" sz="3200" dirty="0"/>
              <a:t> та </a:t>
            </a:r>
            <a:r>
              <a:rPr lang="ru-RU" sz="3200" dirty="0" err="1" smtClean="0"/>
              <a:t>ключів</a:t>
            </a:r>
            <a:endParaRPr lang="ru-RU" sz="3200" dirty="0" smtClean="0"/>
          </a:p>
          <a:p>
            <a:pPr algn="r"/>
            <a:endParaRPr lang="ru-RU" dirty="0"/>
          </a:p>
          <a:p>
            <a:pPr algn="r"/>
            <a:r>
              <a:rPr lang="ru-RU" sz="1800" dirty="0" err="1" smtClean="0"/>
              <a:t>Підготував</a:t>
            </a:r>
            <a:r>
              <a:rPr lang="ru-RU" sz="1800" dirty="0" smtClean="0"/>
              <a:t> </a:t>
            </a:r>
            <a:r>
              <a:rPr lang="ru-RU" sz="1800" dirty="0" err="1" smtClean="0"/>
              <a:t>учень</a:t>
            </a:r>
            <a:r>
              <a:rPr lang="ru-RU" sz="1800" dirty="0" smtClean="0"/>
              <a:t> </a:t>
            </a:r>
            <a:r>
              <a:rPr lang="ru-RU" sz="1800" dirty="0" err="1" smtClean="0"/>
              <a:t>Луцької</a:t>
            </a:r>
            <a:r>
              <a:rPr lang="ru-RU" sz="1800" dirty="0" smtClean="0"/>
              <a:t> </a:t>
            </a:r>
            <a:r>
              <a:rPr lang="uk-UA" sz="1800" dirty="0" err="1" smtClean="0"/>
              <a:t>г</a:t>
            </a:r>
            <a:r>
              <a:rPr lang="ru-RU" sz="1800" dirty="0" err="1" smtClean="0"/>
              <a:t>імназії</a:t>
            </a:r>
            <a:r>
              <a:rPr lang="ru-RU" sz="1800" dirty="0" smtClean="0"/>
              <a:t> </a:t>
            </a:r>
            <a:r>
              <a:rPr lang="uk-UA" sz="1800" dirty="0" smtClean="0"/>
              <a:t>№</a:t>
            </a:r>
            <a:r>
              <a:rPr lang="en-US" sz="1800" dirty="0" smtClean="0"/>
              <a:t>18</a:t>
            </a:r>
            <a:endParaRPr lang="en-US" dirty="0" smtClean="0"/>
          </a:p>
          <a:p>
            <a:pPr algn="r"/>
            <a:r>
              <a:rPr lang="uk-UA" sz="3200" dirty="0" err="1" smtClean="0"/>
              <a:t>Патіюк</a:t>
            </a:r>
            <a:r>
              <a:rPr lang="uk-UA" sz="3200" dirty="0" smtClean="0"/>
              <a:t> Максим</a:t>
            </a:r>
            <a:endParaRPr lang="en-US" sz="3200" dirty="0" smtClean="0"/>
          </a:p>
          <a:p>
            <a:pPr algn="r"/>
            <a:endParaRPr lang="en-US" dirty="0"/>
          </a:p>
          <a:p>
            <a:pPr algn="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02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4822" y="-3997"/>
            <a:ext cx="8153400" cy="74295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6600" dirty="0" smtClean="0">
                <a:solidFill>
                  <a:schemeClr val="bg2"/>
                </a:solidFill>
              </a:rPr>
              <a:t>Аналітика</a:t>
            </a:r>
            <a:endParaRPr lang="uk-UA" sz="66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822" y="813820"/>
            <a:ext cx="7848600" cy="3967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Використовуючи </a:t>
            </a:r>
            <a:r>
              <a:rPr lang="en-US" sz="2800" dirty="0" smtClean="0"/>
              <a:t>Google Analytics,</a:t>
            </a:r>
            <a:r>
              <a:rPr lang="uk-UA" sz="2800" dirty="0" smtClean="0"/>
              <a:t> я дізнався, що </a:t>
            </a:r>
            <a:r>
              <a:rPr lang="uk-UA" sz="2800" b="1" dirty="0" smtClean="0"/>
              <a:t>середній вік відвідувача сайту становить 12 років.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способом оплати є </a:t>
            </a:r>
            <a:r>
              <a:rPr lang="en-US" sz="2800" b="1" dirty="0" err="1" smtClean="0"/>
              <a:t>Webmoney</a:t>
            </a:r>
            <a:r>
              <a:rPr lang="en-US" sz="2800" b="1" dirty="0" smtClean="0"/>
              <a:t> </a:t>
            </a:r>
            <a:r>
              <a:rPr lang="uk-UA" sz="2800" b="1" dirty="0" smtClean="0"/>
              <a:t>через </a:t>
            </a:r>
            <a:r>
              <a:rPr lang="en-US" sz="2800" b="1" dirty="0" smtClean="0"/>
              <a:t>WMU </a:t>
            </a:r>
            <a:r>
              <a:rPr lang="uk-UA" sz="2800" dirty="0" smtClean="0"/>
              <a:t>гаманець.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97% покупців з України.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</a:t>
            </a:r>
            <a:r>
              <a:rPr lang="uk-UA" sz="2800" b="1" dirty="0" smtClean="0"/>
              <a:t>товаром є </a:t>
            </a:r>
            <a:r>
              <a:rPr lang="en-US" sz="2800" b="1" dirty="0" err="1" smtClean="0"/>
              <a:t>Minecraft</a:t>
            </a:r>
            <a:endParaRPr lang="uk-UA" sz="2800" b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користуються </a:t>
            </a:r>
            <a:r>
              <a:rPr lang="en-US" sz="2800" dirty="0" smtClean="0"/>
              <a:t>Windows 7</a:t>
            </a:r>
            <a:r>
              <a:rPr lang="uk-UA" sz="2800" dirty="0" smtClean="0"/>
              <a:t> та браузером </a:t>
            </a:r>
            <a:r>
              <a:rPr lang="en-US" sz="2800" dirty="0" smtClean="0"/>
              <a:t>Google Chrome</a:t>
            </a:r>
            <a:r>
              <a:rPr lang="uk-UA" sz="2800" dirty="0" smtClean="0"/>
              <a:t>.</a:t>
            </a:r>
            <a:endParaRPr lang="uk-UA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39078" y="718571"/>
            <a:ext cx="9296400" cy="114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544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742950"/>
          </a:xfrm>
        </p:spPr>
        <p:txBody>
          <a:bodyPr>
            <a:noAutofit/>
          </a:bodyPr>
          <a:lstStyle/>
          <a:p>
            <a:r>
              <a:rPr lang="uk-UA" sz="6600" dirty="0" smtClean="0"/>
              <a:t>Плани на майбутнє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35000" y="131445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Найближчим часом я планую розширити асортимент товарів, зробити дизайн зрозумілішим і сучаснішим та переробити інформаційне меню і категорію відгуків від покупців. Окрім цього, планую перейти на коротший домен</a:t>
            </a:r>
            <a:r>
              <a:rPr lang="en-US" sz="3200" dirty="0" smtClean="0"/>
              <a:t>: </a:t>
            </a:r>
            <a:r>
              <a:rPr lang="en-US" sz="3200" b="1" dirty="0" smtClean="0"/>
              <a:t>shop.mambo.in.ua</a:t>
            </a:r>
            <a:endParaRPr lang="uk-UA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95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uk-UA" dirty="0" smtClean="0"/>
              <a:t>Спершу була ідея…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В 2015 році в мене виникла ідея створити україномовний сайт, який буде давати можливість всім охочим купити ігрові товари за дуже низьку ціну.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Окрім цього, магазин мав гарантувати повну заміну товару в разі виникнення певних проблем.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425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58333" y="71437"/>
            <a:ext cx="8077200" cy="652463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5400" dirty="0" smtClean="0"/>
              <a:t>Історія створення</a:t>
            </a:r>
            <a:endParaRPr lang="uk-UA" sz="5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228600" y="1295108"/>
            <a:ext cx="2286000" cy="3257550"/>
          </a:xfrm>
        </p:spPr>
        <p:txBody>
          <a:bodyPr>
            <a:normAutofit fontScale="77500" lnSpcReduction="20000"/>
          </a:bodyPr>
          <a:lstStyle/>
          <a:p>
            <a:r>
              <a:rPr lang="uk-UA" dirty="0" smtClean="0"/>
              <a:t>Перша адреса сайту – </a:t>
            </a:r>
            <a:r>
              <a:rPr lang="en-US" dirty="0" smtClean="0"/>
              <a:t>mambo.zzz.com.ua/shop.html</a:t>
            </a:r>
          </a:p>
          <a:p>
            <a:r>
              <a:rPr lang="uk-UA" dirty="0" smtClean="0"/>
              <a:t>Нова адреса – </a:t>
            </a:r>
            <a:r>
              <a:rPr lang="en-US" dirty="0" smtClean="0"/>
              <a:t>shop.mambo.zzz.com.ua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2575982" y="1200150"/>
            <a:ext cx="6553200" cy="2514600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Перша версія магазину з</a:t>
            </a:r>
            <a:r>
              <a:rPr lang="en-US" dirty="0" smtClean="0"/>
              <a:t>’</a:t>
            </a:r>
            <a:r>
              <a:rPr lang="uk-UA" dirty="0" smtClean="0"/>
              <a:t>явилася в 2015 році. Вона представляла список продуктів, ціну і посилання для купівлі. Протягом року дизайн </a:t>
            </a:r>
            <a:r>
              <a:rPr lang="uk-UA" dirty="0"/>
              <a:t>оновлювався, </a:t>
            </a:r>
            <a:r>
              <a:rPr lang="uk-UA" dirty="0" smtClean="0"/>
              <a:t>дороблювався а сам сайт перейшов на персональний домен.</a:t>
            </a:r>
            <a:endParaRPr lang="uk-UA" dirty="0"/>
          </a:p>
        </p:txBody>
      </p:sp>
      <p:pic>
        <p:nvPicPr>
          <p:cNvPr id="1026" name="Picture 2" descr="G:\Downloads\f511c8a656009efead5e6989660f23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3736903"/>
            <a:ext cx="5761567" cy="6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344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10706207" cy="51435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57150"/>
            <a:ext cx="10706208" cy="5086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1" y="47445"/>
            <a:ext cx="10477609" cy="509605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171450"/>
            <a:ext cx="10706207" cy="49720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6469"/>
            <a:ext cx="10706208" cy="51370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400050"/>
            <a:ext cx="10706206" cy="472789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006" y="400050"/>
            <a:ext cx="10843405" cy="4727899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942" y="-171451"/>
            <a:ext cx="11252741" cy="529939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1" y="457200"/>
            <a:ext cx="10782409" cy="467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533400" y="1028700"/>
            <a:ext cx="7315200" cy="2971800"/>
          </a:xfrm>
        </p:spPr>
        <p:txBody>
          <a:bodyPr>
            <a:noAutofit/>
          </a:bodyPr>
          <a:lstStyle/>
          <a:p>
            <a:r>
              <a:rPr lang="uk-UA" sz="3600" dirty="0" smtClean="0">
                <a:solidFill>
                  <a:schemeClr val="bg1"/>
                </a:solidFill>
              </a:rPr>
              <a:t>Приставка </a:t>
            </a:r>
            <a:r>
              <a:rPr lang="en-US" sz="3600" dirty="0" smtClean="0">
                <a:solidFill>
                  <a:schemeClr val="bg1"/>
                </a:solidFill>
              </a:rPr>
              <a:t>“MAMBO” </a:t>
            </a:r>
            <a:r>
              <a:rPr lang="uk-UA" sz="3600" dirty="0" smtClean="0">
                <a:solidFill>
                  <a:schemeClr val="bg1"/>
                </a:solidFill>
              </a:rPr>
              <a:t>є моїм псевдонімом, який я дуже часто використовую. Частина  </a:t>
            </a:r>
            <a:r>
              <a:rPr lang="en-US" sz="3600" dirty="0" smtClean="0">
                <a:solidFill>
                  <a:schemeClr val="bg1"/>
                </a:solidFill>
              </a:rPr>
              <a:t>“SHOP” </a:t>
            </a:r>
            <a:r>
              <a:rPr lang="uk-UA" sz="3600" dirty="0" smtClean="0">
                <a:solidFill>
                  <a:schemeClr val="bg1"/>
                </a:solidFill>
              </a:rPr>
              <a:t>характеризує цей сайт як інтернет магазин. Але він міг називатися </a:t>
            </a:r>
            <a:r>
              <a:rPr lang="en-US" sz="3600" dirty="0" smtClean="0">
                <a:solidFill>
                  <a:schemeClr val="bg1"/>
                </a:solidFill>
              </a:rPr>
              <a:t>shop mambo, game shop </a:t>
            </a:r>
            <a:r>
              <a:rPr lang="uk-UA" sz="3600" dirty="0" smtClean="0">
                <a:solidFill>
                  <a:schemeClr val="bg1"/>
                </a:solidFill>
              </a:rPr>
              <a:t>або </a:t>
            </a:r>
            <a:r>
              <a:rPr lang="en-US" sz="3600" dirty="0" smtClean="0">
                <a:solidFill>
                  <a:schemeClr val="bg1"/>
                </a:solidFill>
              </a:rPr>
              <a:t>m-shop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7200" y="50800"/>
            <a:ext cx="7620000" cy="742950"/>
          </a:xfrm>
        </p:spPr>
        <p:txBody>
          <a:bodyPr>
            <a:noAutofit/>
          </a:bodyPr>
          <a:lstStyle/>
          <a:p>
            <a:r>
              <a:rPr lang="uk-UA" sz="4800" dirty="0" smtClean="0"/>
              <a:t>Чому саме </a:t>
            </a:r>
            <a:r>
              <a:rPr lang="en-US" sz="4800" dirty="0" smtClean="0"/>
              <a:t>MAMBO SHOP</a:t>
            </a:r>
            <a:r>
              <a:rPr lang="en-US" sz="4800" dirty="0"/>
              <a:t>?</a:t>
            </a:r>
            <a:endParaRPr lang="uk-UA" sz="4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60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81000" y="1199"/>
            <a:ext cx="8153400" cy="74295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4800" dirty="0" smtClean="0">
                <a:solidFill>
                  <a:schemeClr val="bg2"/>
                </a:solidFill>
              </a:rPr>
              <a:t>В чому унікальність проекту</a:t>
            </a:r>
            <a:r>
              <a:rPr lang="en-US" sz="4800" dirty="0" smtClean="0">
                <a:solidFill>
                  <a:schemeClr val="bg2"/>
                </a:solidFill>
              </a:rPr>
              <a:t>?</a:t>
            </a:r>
            <a:endParaRPr lang="uk-UA" sz="48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863245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Сайт реалізовано українською мовою. Саме тому конкурентів небагато. </a:t>
            </a:r>
            <a:endParaRPr lang="uk-UA" sz="24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Всі товари мають детальний опис, </a:t>
            </a:r>
            <a:r>
              <a:rPr lang="uk-UA" sz="2400" dirty="0" err="1" smtClean="0"/>
              <a:t>скріншоти</a:t>
            </a:r>
            <a:r>
              <a:rPr lang="uk-UA" sz="2400" dirty="0" smtClean="0"/>
              <a:t> та трейлери.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Оплата доступна багатьма способами в різних валютах. Також доступний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.</a:t>
            </a:r>
            <a:endParaRPr lang="uk-U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Платіж проходить через надійний сервіс </a:t>
            </a:r>
            <a:r>
              <a:rPr lang="en-US" sz="2400" dirty="0" smtClean="0"/>
              <a:t>oplata.info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Ціни на товари нижчі, ніж у конкурентів.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Магазин має </a:t>
            </a:r>
            <a:r>
              <a:rPr lang="uk-UA" sz="2400" dirty="0" err="1" smtClean="0"/>
              <a:t>акаунти</a:t>
            </a:r>
            <a:r>
              <a:rPr lang="uk-UA" sz="2400" dirty="0" smtClean="0"/>
              <a:t> в </a:t>
            </a:r>
            <a:r>
              <a:rPr lang="uk-UA" sz="2400" dirty="0" err="1" smtClean="0"/>
              <a:t>соцмережах</a:t>
            </a:r>
            <a:r>
              <a:rPr lang="uk-UA" sz="2400" dirty="0" smtClean="0"/>
              <a:t> та дочірні сайти</a:t>
            </a:r>
            <a:r>
              <a:rPr lang="uk-UA" sz="2400" dirty="0" smtClean="0"/>
              <a:t>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Проводяться регулярні знижки та конкурси.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Сайт отримує регулярні обновлення в дизайні, а асортимент поповнюється новими товарами.</a:t>
            </a:r>
            <a:endParaRPr lang="en-US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661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0821" y="-11590"/>
            <a:ext cx="8153400" cy="742950"/>
          </a:xfrm>
        </p:spPr>
        <p:txBody>
          <a:bodyPr>
            <a:noAutofit/>
          </a:bodyPr>
          <a:lstStyle/>
          <a:p>
            <a:r>
              <a:rPr lang="uk-UA" sz="6600" dirty="0" smtClean="0"/>
              <a:t>Розділи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873100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Серед розділів сайту, окрім головної сторінки, є розділи «Гарантії», «Відгуки», «Контакти»</a:t>
            </a:r>
            <a:r>
              <a:rPr lang="en-US" sz="2400" dirty="0" smtClean="0"/>
              <a:t>, </a:t>
            </a:r>
            <a:r>
              <a:rPr lang="uk-UA" sz="2400" dirty="0" smtClean="0"/>
              <a:t>розділ «Відповіді на запитання» та «Корзина».</a:t>
            </a:r>
          </a:p>
          <a:p>
            <a:r>
              <a:rPr lang="uk-UA" sz="2400" dirty="0" smtClean="0"/>
              <a:t>В розділі «</a:t>
            </a:r>
            <a:r>
              <a:rPr lang="uk-UA" sz="2400" dirty="0"/>
              <a:t>Г</a:t>
            </a:r>
            <a:r>
              <a:rPr lang="uk-UA" sz="2400" dirty="0" smtClean="0"/>
              <a:t>арантії» користувач впевнюється в надійності магазину.</a:t>
            </a:r>
          </a:p>
          <a:p>
            <a:r>
              <a:rPr lang="uk-UA" sz="2400" dirty="0" smtClean="0"/>
              <a:t>У закладці «Відгуки» кожен може написати свою думку про сайт за допомогою авторизації через </a:t>
            </a:r>
            <a:r>
              <a:rPr lang="en-US" sz="2400" dirty="0" smtClean="0"/>
              <a:t>Email </a:t>
            </a:r>
            <a:r>
              <a:rPr lang="uk-UA" sz="2400" dirty="0" smtClean="0"/>
              <a:t>або </a:t>
            </a:r>
            <a:r>
              <a:rPr lang="en-US" sz="2400" dirty="0" smtClean="0"/>
              <a:t>VK</a:t>
            </a:r>
            <a:endParaRPr lang="uk-UA" sz="2400" dirty="0" smtClean="0"/>
          </a:p>
          <a:p>
            <a:r>
              <a:rPr lang="uk-UA" sz="2400" dirty="0"/>
              <a:t>У</a:t>
            </a:r>
            <a:r>
              <a:rPr lang="uk-UA" sz="2400" dirty="0" smtClean="0"/>
              <a:t> «Контактах» є </a:t>
            </a:r>
            <a:r>
              <a:rPr lang="uk-UA" sz="2400" dirty="0" smtClean="0"/>
              <a:t>посилання на наші сторінки в </a:t>
            </a:r>
            <a:r>
              <a:rPr lang="uk-UA" sz="2400" dirty="0" err="1" smtClean="0"/>
              <a:t>соцмережах</a:t>
            </a:r>
            <a:r>
              <a:rPr lang="uk-UA" sz="2400" dirty="0" smtClean="0"/>
              <a:t>, </a:t>
            </a:r>
            <a:r>
              <a:rPr lang="uk-UA" sz="2400" dirty="0" smtClean="0"/>
              <a:t>наприклад, </a:t>
            </a:r>
            <a:r>
              <a:rPr lang="en-US" sz="2400" dirty="0" smtClean="0"/>
              <a:t>VK, Facebook, Twitter </a:t>
            </a:r>
            <a:r>
              <a:rPr lang="uk-UA" sz="2400" dirty="0" smtClean="0"/>
              <a:t>та </a:t>
            </a:r>
            <a:r>
              <a:rPr lang="en-US" sz="2400" dirty="0" smtClean="0"/>
              <a:t>YouTube</a:t>
            </a:r>
            <a:r>
              <a:rPr lang="uk-UA" sz="2400" dirty="0" smtClean="0"/>
              <a:t>.</a:t>
            </a:r>
          </a:p>
          <a:p>
            <a:r>
              <a:rPr lang="uk-UA" sz="2400" dirty="0" smtClean="0"/>
              <a:t>Розділ</a:t>
            </a:r>
            <a:r>
              <a:rPr lang="en-US" sz="2400" dirty="0" smtClean="0"/>
              <a:t> </a:t>
            </a:r>
            <a:r>
              <a:rPr lang="uk-UA" sz="2400" dirty="0" smtClean="0"/>
              <a:t>з відповідями на запитання реалізований за допомогою </a:t>
            </a:r>
            <a:r>
              <a:rPr lang="en-US" sz="2400" dirty="0" err="1" smtClean="0"/>
              <a:t>css</a:t>
            </a:r>
            <a:r>
              <a:rPr lang="uk-UA" sz="2400" dirty="0" smtClean="0"/>
              <a:t>. Відповідь висвітлюється при натисканні на питання.</a:t>
            </a:r>
            <a:endParaRPr lang="uk-UA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742950"/>
            <a:ext cx="9296400" cy="114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7691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 fontScale="90000"/>
          </a:bodyPr>
          <a:lstStyle/>
          <a:p>
            <a:r>
              <a:rPr lang="uk-UA" dirty="0" smtClean="0"/>
              <a:t>Технічні аспекти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uk-UA" dirty="0" smtClean="0"/>
              <a:t>Сервера </a:t>
            </a:r>
            <a:r>
              <a:rPr lang="en-US" dirty="0" smtClean="0"/>
              <a:t>zzz.com.ua </a:t>
            </a:r>
            <a:r>
              <a:rPr lang="uk-UA" dirty="0" smtClean="0"/>
              <a:t>знаходяться у Вінниці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При розробці сайту використовувалися</a:t>
            </a:r>
            <a:r>
              <a:rPr lang="en-US" dirty="0" smtClean="0"/>
              <a:t> html, </a:t>
            </a:r>
            <a:r>
              <a:rPr lang="en-US" dirty="0" err="1" smtClean="0"/>
              <a:t>css</a:t>
            </a:r>
            <a:r>
              <a:rPr lang="uk-UA" dirty="0" smtClean="0"/>
              <a:t>, </a:t>
            </a:r>
            <a:r>
              <a:rPr lang="en-US" dirty="0" err="1" smtClean="0"/>
              <a:t>php</a:t>
            </a:r>
            <a:r>
              <a:rPr lang="uk-UA" dirty="0" smtClean="0"/>
              <a:t> та </a:t>
            </a:r>
            <a:r>
              <a:rPr lang="en-US" dirty="0" smtClean="0"/>
              <a:t>JavaScript.</a:t>
            </a:r>
            <a:endParaRPr lang="uk-UA" dirty="0" smtClean="0"/>
          </a:p>
          <a:p>
            <a:r>
              <a:rPr lang="uk-UA" dirty="0" smtClean="0"/>
              <a:t>Магазин створений за допомогою </a:t>
            </a:r>
            <a:r>
              <a:rPr lang="en-US" dirty="0" smtClean="0"/>
              <a:t>Notepad++ </a:t>
            </a:r>
            <a:r>
              <a:rPr lang="uk-UA" dirty="0" smtClean="0"/>
              <a:t>і</a:t>
            </a:r>
            <a:r>
              <a:rPr lang="en-US" dirty="0" smtClean="0"/>
              <a:t> </a:t>
            </a:r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uk-UA" dirty="0" smtClean="0"/>
              <a:t>Сайт тримається на Українському </a:t>
            </a:r>
            <a:r>
              <a:rPr lang="uk-UA" dirty="0" err="1" smtClean="0"/>
              <a:t>хостингу</a:t>
            </a:r>
            <a:r>
              <a:rPr lang="uk-UA" dirty="0" smtClean="0"/>
              <a:t> </a:t>
            </a:r>
            <a:r>
              <a:rPr lang="en-US" dirty="0" smtClean="0"/>
              <a:t>zzz.com.ua. </a:t>
            </a:r>
            <a:r>
              <a:rPr lang="uk-UA" dirty="0" smtClean="0"/>
              <a:t>Саме він видав безкоштовний домен для магазину.</a:t>
            </a:r>
            <a:endParaRPr lang="uk-UA" dirty="0"/>
          </a:p>
        </p:txBody>
      </p:sp>
      <p:pic>
        <p:nvPicPr>
          <p:cNvPr id="2050" name="Picture 2" descr="G:\Downloads\5804e3bd9d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549" y="4428036"/>
            <a:ext cx="1314451" cy="71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190500" y="-89535"/>
            <a:ext cx="9372600" cy="52578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78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4822" y="-3997"/>
            <a:ext cx="8153400" cy="74295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6600" dirty="0" smtClean="0"/>
              <a:t>Аналітика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84822" y="1276350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Очікувалося, що…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сайту користуються </a:t>
            </a:r>
            <a:r>
              <a:rPr lang="en-US" sz="2800" dirty="0" smtClean="0"/>
              <a:t>Windows 10 </a:t>
            </a:r>
            <a:r>
              <a:rPr lang="uk-UA" sz="2800" dirty="0" smtClean="0"/>
              <a:t>та </a:t>
            </a:r>
            <a:r>
              <a:rPr lang="en-US" sz="2800" dirty="0" smtClean="0"/>
              <a:t>Google Chrome.</a:t>
            </a:r>
            <a:endParaRPr lang="uk-U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способом оплати - </a:t>
            </a:r>
            <a:r>
              <a:rPr lang="uk-UA" sz="2800" dirty="0" err="1" smtClean="0"/>
              <a:t>Київстар</a:t>
            </a:r>
            <a:r>
              <a:rPr lang="uk-UA" sz="2800" dirty="0" smtClean="0"/>
              <a:t> у гривнях.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Середній вік відвідувача – 13-14 років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з України</a:t>
            </a:r>
            <a:endParaRPr lang="uk-UA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39078" y="718571"/>
            <a:ext cx="9296400" cy="114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6795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Другая 2">
      <a:dk1>
        <a:srgbClr val="FFFFFF"/>
      </a:dk1>
      <a:lt1>
        <a:sysClr val="window" lastClr="FFFFFF"/>
      </a:lt1>
      <a:dk2>
        <a:srgbClr val="92D050"/>
      </a:dk2>
      <a:lt2>
        <a:srgbClr val="00B0F0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296</TotalTime>
  <Words>484</Words>
  <Application>Microsoft Office PowerPoint</Application>
  <PresentationFormat>Экран (16:9)</PresentationFormat>
  <Paragraphs>48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Обычная</vt:lpstr>
      <vt:lpstr>MAMBO SHOP SHOP.MAMBO.ZZZ.COM.UA</vt:lpstr>
      <vt:lpstr>Спершу була ідея…</vt:lpstr>
      <vt:lpstr>Історія створення</vt:lpstr>
      <vt:lpstr>Презентация PowerPoint</vt:lpstr>
      <vt:lpstr>Чому саме MAMBO SHOP?</vt:lpstr>
      <vt:lpstr>В чому унікальність проекту?</vt:lpstr>
      <vt:lpstr>Розділи</vt:lpstr>
      <vt:lpstr>Технічні аспекти</vt:lpstr>
      <vt:lpstr>Аналітика</vt:lpstr>
      <vt:lpstr>Аналітика</vt:lpstr>
      <vt:lpstr>Плани на майбутнє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SHOP SHOP.MAMBO.ZZZ.COM.UA</dc:title>
  <dc:creator>MAMBO</dc:creator>
  <cp:lastModifiedBy>MAMBO</cp:lastModifiedBy>
  <cp:revision>22</cp:revision>
  <dcterms:created xsi:type="dcterms:W3CDTF">2017-02-26T11:19:02Z</dcterms:created>
  <dcterms:modified xsi:type="dcterms:W3CDTF">2017-03-05T12:13:47Z</dcterms:modified>
</cp:coreProperties>
</file>